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EA1F-1D59-4911-B0AF-BE7FF3783A53}" type="datetimeFigureOut">
              <a:rPr lang="en-GB" smtClean="0"/>
              <a:pPr/>
              <a:t>19/08/2013</a:t>
            </a:fld>
            <a:endParaRPr lang="ru-RU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6B5F-BDD0-4A9B-906E-105A808A3FB5}" type="slidenum">
              <a:rPr lang="en-GB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219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3C56B5F-BDD0-4A9B-906E-105A808A3FB5}" type="slidenum">
              <a:rPr/>
              <a:pPr algn="l" rtl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D040F-7552-4617-A9A6-8BFD601077D6}" type="datetimeFigureOut">
              <a:rPr lang="en-GB" smtClean="0"/>
              <a:pPr/>
              <a:t>19/08/2013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59D8-E1BE-4E17-B247-16868208DF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850106"/>
          </a:xfrm>
        </p:spPr>
        <p:txBody>
          <a:bodyPr>
            <a:noAutofit/>
          </a:bodyPr>
          <a:lstStyle/>
          <a:p>
            <a:pPr algn="l" rtl="0"/>
            <a:r>
              <a:rPr lang="ru-RU" sz="2000" b="0" i="0" u="none" baseline="0" dirty="0"/>
              <a:t>Рекомендации по установке муфты </a:t>
            </a:r>
            <a:r>
              <a:rPr lang="ru-RU" sz="2000" b="0" i="0" u="none" baseline="0" dirty="0" err="1"/>
              <a:t>Vario</a:t>
            </a:r>
            <a:r>
              <a:rPr lang="ru-RU" sz="2000" b="0" i="0" u="none" baseline="0" dirty="0"/>
              <a:t> </a:t>
            </a:r>
            <a:r>
              <a:rPr lang="ru-RU" sz="2000" b="0" i="0" u="none" baseline="0" dirty="0" err="1"/>
              <a:t>Pipe</a:t>
            </a:r>
            <a:endParaRPr lang="ru-RU" sz="1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1000740"/>
            <a:ext cx="5338936" cy="552460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ru-RU" sz="1200" b="0" i="0" u="none" baseline="0" dirty="0"/>
              <a:t>Измерьте внешний диаметр двух труб </a:t>
            </a:r>
            <a:r>
              <a:rPr lang="ru-RU" sz="1200" b="1" i="0" u="none" baseline="0" dirty="0"/>
              <a:t>(1)</a:t>
            </a:r>
            <a:r>
              <a:rPr lang="ru-RU" sz="1200" b="0" i="0" u="none" baseline="0" dirty="0"/>
              <a:t> и сравните с диапазоном зажима муфты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Диапазон зажима муфты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указан на </a:t>
            </a:r>
            <a:r>
              <a:rPr lang="ru-RU" sz="1200" dirty="0" smtClean="0"/>
              <a:t>картинке</a:t>
            </a:r>
            <a:r>
              <a:rPr lang="ru-RU" sz="1200" b="0" i="0" u="none" baseline="0" dirty="0" smtClean="0"/>
              <a:t> </a:t>
            </a:r>
            <a:r>
              <a:rPr lang="ru-RU" sz="1200" b="1" i="0" u="none" baseline="0" dirty="0"/>
              <a:t>(2)</a:t>
            </a:r>
            <a:r>
              <a:rPr lang="ru-RU" sz="1200" b="0" i="0" u="none" baseline="0" dirty="0"/>
              <a:t>. Его также можно узнать, измерив внутренний диаметр муфты.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Измерьте глубину посадки муфты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до внутренней верхней перегородки </a:t>
            </a:r>
            <a:r>
              <a:rPr lang="ru-RU" sz="1200" b="1" i="0" u="none" baseline="0" dirty="0"/>
              <a:t>(3)</a:t>
            </a:r>
            <a:r>
              <a:rPr lang="ru-RU" sz="1200" b="0" i="0" u="none" baseline="0" dirty="0"/>
              <a:t> и отметьте данный размер на трубе большего диаметра </a:t>
            </a:r>
            <a:r>
              <a:rPr lang="ru-RU" sz="1200" b="1" i="0" u="none" baseline="0" dirty="0"/>
              <a:t>(4)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1" i="0" u="none" baseline="0" dirty="0"/>
              <a:t>Важно!</a:t>
            </a:r>
            <a:r>
              <a:rPr lang="ru-RU" sz="1200" b="0" i="0" u="none" baseline="0" dirty="0"/>
              <a:t> После определения внешних диаметров двух труб, которые необходимо соединить, закрепите муфту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путем попеременного затягивания фиксаторов зажима </a:t>
            </a:r>
            <a:r>
              <a:rPr lang="ru-RU" sz="1200" b="1" i="0" u="none" baseline="0" dirty="0"/>
              <a:t>до диаметра большей трубы (5).</a:t>
            </a:r>
          </a:p>
          <a:p>
            <a:pPr marL="0" indent="0" algn="l" rtl="0">
              <a:buNone/>
            </a:pPr>
            <a:r>
              <a:rPr lang="ru-RU" sz="1200" b="0" i="0" u="none" baseline="0" dirty="0"/>
              <a:t>При необходимости нанесите тонкий слой смазки на конец трубы (такой, которая используется для бетонных и глиняных труб).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 Установите муфту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на конец трубы большего диаметра до отметки, и убедитесь, что винты гаек под накидной гаечный ключ повернуты </a:t>
            </a:r>
            <a:r>
              <a:rPr lang="ru-RU" sz="1200" b="1" i="0" u="none" baseline="0" dirty="0"/>
              <a:t>вверх (6-7).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Повторите действия с трубой меньшего диаметра. </a:t>
            </a:r>
          </a:p>
          <a:p>
            <a:pPr marL="0" indent="0" algn="l" rtl="0">
              <a:buNone/>
            </a:pPr>
            <a:endParaRPr lang="ru-RU" sz="1200" dirty="0"/>
          </a:p>
          <a:p>
            <a:pPr marL="0" indent="0" algn="l" rtl="0">
              <a:buNone/>
            </a:pPr>
            <a:r>
              <a:rPr lang="ru-RU" sz="1200" b="0" i="0" u="none" baseline="0" dirty="0"/>
              <a:t>В соответствии с указаниями изготовителя необходимо соблюдать небольшой зазор (данный зазор необходим для гибкости и расширения соединения). После того, как муфта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будет </a:t>
            </a:r>
            <a:r>
              <a:rPr lang="ru-RU" sz="1200" b="0" i="0" u="none" baseline="0" dirty="0" err="1"/>
              <a:t>выравнена</a:t>
            </a:r>
            <a:r>
              <a:rPr lang="ru-RU" sz="1200" b="0" i="0" u="none" baseline="0" dirty="0"/>
              <a:t> </a:t>
            </a:r>
            <a:r>
              <a:rPr lang="ru-RU" sz="1200" b="1" i="0" u="none" baseline="0" dirty="0"/>
              <a:t>(8)</a:t>
            </a:r>
            <a:r>
              <a:rPr lang="ru-RU" sz="1200" b="0" i="0" u="none" baseline="0" dirty="0"/>
              <a:t>, сначала затяните гайку под накидной гаечный ключ на трубе большего диаметра до 17 Нм </a:t>
            </a:r>
            <a:r>
              <a:rPr lang="ru-RU" sz="1200" b="1" i="0" u="none" baseline="0" dirty="0"/>
              <a:t>(9)</a:t>
            </a:r>
            <a:r>
              <a:rPr lang="ru-RU" sz="1200" b="0" i="0" u="none" baseline="0" dirty="0"/>
              <a:t>. Затем затяните гайку под накидной гаечный ключ на трубе меньшего диаметра до такого же момента затяжки</a:t>
            </a:r>
            <a:r>
              <a:rPr lang="ru-RU" sz="1200" b="1" i="0" u="none" baseline="0" dirty="0"/>
              <a:t>(10)</a:t>
            </a:r>
            <a:r>
              <a:rPr lang="ru-RU" sz="1200" b="0" i="0" u="none" baseline="0" dirty="0"/>
              <a:t>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0640"/>
            <a:ext cx="1584176" cy="11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2768"/>
            <a:ext cx="1561459" cy="122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57024"/>
            <a:ext cx="1561458" cy="11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2000" y="4719032"/>
            <a:ext cx="1561459" cy="10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805264"/>
            <a:ext cx="158417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196752"/>
            <a:ext cx="137889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2348881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3573016"/>
            <a:ext cx="1368152" cy="11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4680432"/>
            <a:ext cx="1368152" cy="11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1744" y="5805264"/>
            <a:ext cx="135073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27" y="998369"/>
            <a:ext cx="5328592" cy="51125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ru-RU" sz="1200" b="0" i="0" u="none" baseline="0" dirty="0"/>
              <a:t>Для Вашего удобства рекомендуется использовать 8 мм шестигранный ключ с Т-образной рукояткой </a:t>
            </a:r>
            <a:r>
              <a:rPr lang="ru-RU" sz="1200" b="1" i="0" u="none" baseline="0" dirty="0"/>
              <a:t>(11)</a:t>
            </a:r>
            <a:r>
              <a:rPr lang="ru-RU" sz="1200" b="0" i="0" u="none" baseline="0" dirty="0"/>
              <a:t>, или для более частого использования реверсивный ключ </a:t>
            </a:r>
            <a:r>
              <a:rPr lang="ru-RU" sz="1200" b="1" i="0" u="none" baseline="0" dirty="0"/>
              <a:t>(12)</a:t>
            </a:r>
            <a:r>
              <a:rPr lang="ru-RU" sz="1200" b="0" i="0" u="none" baseline="0" dirty="0"/>
              <a:t> или моментный ключ </a:t>
            </a:r>
            <a:r>
              <a:rPr lang="ru-RU" sz="1200" b="1" i="0" u="none" baseline="0" dirty="0"/>
              <a:t>(13)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При использовании профилированных, гофрированных и ребристых труб проверьте загрузочную мощность и уплотнительную поверхность муфты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в месте закрепления. Во время затяжки шлицы должны быть чисты от грязи и камней, чтобы диаметр затяжки совпадал с диаметром трубы.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Материал заполнения при укладке труб в траншеи должен быть сжат в соответствии с применимыми нормативами установки – DIN EN 1610. 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1" i="0" u="none" baseline="0" dirty="0"/>
              <a:t>Хранение</a:t>
            </a:r>
            <a:r>
              <a:rPr lang="ru-RU" sz="1200" b="0" i="0" u="none" baseline="0" dirty="0"/>
              <a:t> При хранении труб в помещениях убедитесь в достаточной вентиляции, а при хранении вне помещения необходимо обеспечить защиту от солнечного/УФ излучения.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1" i="0" u="none" baseline="0" dirty="0"/>
              <a:t>Особые ремонтные работы трубопровода:</a:t>
            </a: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Во время проведения ремонтных работ над трубопроводом полностью установите муфты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на трубы </a:t>
            </a:r>
            <a:r>
              <a:rPr lang="ru-RU" sz="1200" b="1" i="0" u="none" baseline="0" dirty="0"/>
              <a:t>(15)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r>
              <a:rPr lang="ru-RU" sz="1200" b="0" i="0" u="none" baseline="0" dirty="0"/>
              <a:t> Затем поместите ремонтное устройство в открытую трубу и установите муфту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на существующий конец трубы</a:t>
            </a:r>
            <a:r>
              <a:rPr lang="ru-RU" sz="1200" b="1" i="0" u="none" baseline="0" dirty="0"/>
              <a:t>(16)</a:t>
            </a:r>
            <a:r>
              <a:rPr lang="ru-RU" sz="1200" b="0" i="0" u="none" baseline="0" dirty="0"/>
              <a:t> в соответствии с приведенными выше инструкциями по установке (пункты </a:t>
            </a:r>
            <a:r>
              <a:rPr lang="ru-RU" sz="1200" b="1" i="0" u="none" baseline="0" dirty="0"/>
              <a:t>3 – 14</a:t>
            </a:r>
            <a:r>
              <a:rPr lang="ru-RU" sz="1200" b="0" i="0" u="none" baseline="0" dirty="0"/>
              <a:t>).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Только для </a:t>
            </a:r>
            <a:r>
              <a:rPr lang="ru-RU" sz="1200" b="0" i="0" u="none" baseline="0" dirty="0" err="1"/>
              <a:t>единоразовой</a:t>
            </a:r>
            <a:r>
              <a:rPr lang="ru-RU" sz="1200" b="0" i="0" u="none" baseline="0" dirty="0"/>
              <a:t> установки! Мы оставляем за собой право на внесение технических изменений!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741" y="1691432"/>
            <a:ext cx="16450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685" y="4139704"/>
            <a:ext cx="1656184" cy="137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045" y="1700808"/>
            <a:ext cx="1763688" cy="14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9045" y="3068960"/>
            <a:ext cx="1763688" cy="101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4541" y="4077072"/>
            <a:ext cx="1728192" cy="143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3805" y="2837448"/>
            <a:ext cx="1656184" cy="13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3"/>
          <p:cNvSpPr txBox="1">
            <a:spLocks/>
          </p:cNvSpPr>
          <p:nvPr/>
        </p:nvSpPr>
        <p:spPr>
          <a:xfrm>
            <a:off x="179512" y="116632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000" b="0" i="0" u="none" baseline="0"/>
              <a:t>Рекомендации по установке муфты Vario Pipe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5976664" cy="547260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ru-RU" sz="1200" b="1" i="0" u="none" baseline="0" dirty="0"/>
              <a:t>Vario Pipe 200G</a:t>
            </a:r>
            <a:r>
              <a:rPr lang="ru-RU" sz="1200" b="0" i="0" u="none" baseline="0" dirty="0"/>
              <a:t>: Для соединения труб со внешним диаметром DN/OD 200 с трубами с внешним диаметром от 220 до 261, необходим переходник.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1" i="0" u="none" baseline="0" dirty="0"/>
              <a:t>Vario Pipe 250:</a:t>
            </a:r>
            <a:r>
              <a:rPr lang="ru-RU" sz="1200" b="0" i="0" u="none" baseline="0" dirty="0"/>
              <a:t> Для соединения труб со внешним диаметром DN/OD 250 с трубами с внешним диаметром от 270 до 324, необходим переходник.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Конструкция переходника создает соединение наравне с полом.</a:t>
            </a:r>
          </a:p>
          <a:p>
            <a:pPr marL="0" indent="0" algn="l" rtl="0">
              <a:buNone/>
            </a:pPr>
            <a:r>
              <a:rPr lang="ru-RU" sz="1200" b="0" i="0" u="none" baseline="0" dirty="0"/>
              <a:t>Измерьте глубину посадки муфты Vario Pipe до внутренней верхней перегородки </a:t>
            </a:r>
            <a:r>
              <a:rPr lang="ru-RU" sz="1200" b="1" i="0" u="none" baseline="0" dirty="0"/>
              <a:t>(3)</a:t>
            </a:r>
            <a:r>
              <a:rPr lang="ru-RU" sz="1200" b="0" i="0" u="none" baseline="0" dirty="0"/>
              <a:t> и отметьте данный размер на трубе с большим внешним диаметром </a:t>
            </a:r>
            <a:r>
              <a:rPr lang="ru-RU" sz="1200" b="1" i="0" u="none" baseline="0" dirty="0"/>
              <a:t>(4)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r>
              <a:rPr lang="ru-RU" sz="1200" b="0" i="0" u="none" baseline="0" dirty="0"/>
              <a:t>Затем следуйте пунктам </a:t>
            </a:r>
            <a:r>
              <a:rPr lang="ru-RU" sz="1200" b="1" i="0" u="none" baseline="0" dirty="0"/>
              <a:t>5 – 7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Оденьте переходник </a:t>
            </a:r>
            <a:r>
              <a:rPr lang="ru-RU" sz="1200" b="1" i="0" u="none" baseline="0" dirty="0"/>
              <a:t>(17)</a:t>
            </a:r>
            <a:r>
              <a:rPr lang="ru-RU" sz="1200" b="0" i="0" u="none" baseline="0" dirty="0"/>
              <a:t> и протолкните до внутренней перегородки на конце трубы DN/OD 200 (внешний диаметр 200 мм) или трубы DN/OD 250 (внешний диаметр 250 мм)</a:t>
            </a:r>
            <a:r>
              <a:rPr lang="ru-RU" sz="1200" b="1" i="0" u="none" baseline="0" dirty="0"/>
              <a:t> (18)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Направьте трубу с подготовленным переходником в муфту Vario Pipe и убедитесь, что красное обозначение всегда видимо в промежутке </a:t>
            </a:r>
            <a:r>
              <a:rPr lang="ru-RU" sz="1200" b="1" i="0" u="none" baseline="0" dirty="0"/>
              <a:t>(19)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Поместите трубу таким образом, чтобы переходник сошелся с муфтой Vario Pipe заподлицо</a:t>
            </a:r>
            <a:r>
              <a:rPr lang="ru-RU" sz="1200" b="1" i="0" u="none" baseline="0" dirty="0"/>
              <a:t>(20)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Затем продолжайте в соответствии с пунктами </a:t>
            </a:r>
            <a:r>
              <a:rPr lang="ru-RU" sz="1200" b="1" i="0" u="none" baseline="0" dirty="0"/>
              <a:t>9 – </a:t>
            </a:r>
            <a:r>
              <a:rPr lang="ru-RU" sz="1200" b="1" i="0" u="none" baseline="0" dirty="0" smtClean="0"/>
              <a:t>14 </a:t>
            </a:r>
            <a:r>
              <a:rPr lang="ru-RU" sz="1200" b="0" i="0" u="none" baseline="0" dirty="0" smtClean="0"/>
              <a:t>руководства </a:t>
            </a:r>
            <a:r>
              <a:rPr lang="ru-RU" sz="1200" b="0" i="0" u="none" baseline="0" dirty="0"/>
              <a:t>по </a:t>
            </a:r>
            <a:r>
              <a:rPr lang="ru-RU" sz="1200" b="0" i="0" u="none" baseline="0" dirty="0" smtClean="0"/>
              <a:t>установке, </a:t>
            </a:r>
            <a:r>
              <a:rPr lang="ru-RU" sz="1200" b="0" i="0" u="none" baseline="0" dirty="0"/>
              <a:t>затяните винты фиксаторов зажима до указанного момента (см. на этикетке).</a:t>
            </a:r>
          </a:p>
          <a:p>
            <a:pPr marL="0" indent="0" algn="l" rtl="0">
              <a:buNone/>
            </a:pPr>
            <a:endParaRPr lang="ru-RU" sz="5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Только для единоразовой установки! Мы оставляем за собой право на внесение технических изменений!</a:t>
            </a:r>
          </a:p>
          <a:p>
            <a:pPr marL="0" indent="0" algn="l" rtl="0">
              <a:buNone/>
            </a:pPr>
            <a:r>
              <a:rPr lang="ru-RU" sz="1200" b="0" i="0" u="none" baseline="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024" y="1549256"/>
            <a:ext cx="1453808" cy="12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63512"/>
            <a:ext cx="1453808" cy="116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0024" y="3938248"/>
            <a:ext cx="1466395" cy="10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7320" y="5000951"/>
            <a:ext cx="1453808" cy="116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l" rtl="0"/>
            <a:r>
              <a:rPr lang="ru-RU" sz="3200" b="0" i="0" u="none" baseline="0" dirty="0"/>
              <a:t>Vario Pipe - Рекомендуемая установка с использованием переходника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222" y="39511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ru-RU" sz="2800" b="0" i="0" u="none" baseline="0"/>
              <a:t>Vario Pipe 300 и крупнее – Рекомендации по установке с помощью тангенциального натяжного приспособления</a:t>
            </a:r>
            <a:endParaRPr lang="ru-RU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1326"/>
            <a:ext cx="5629998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ru-RU" sz="1200" b="0" i="0" u="none" baseline="0" dirty="0"/>
              <a:t>Тангенциальное натяжное приспособление упрощает установку муфт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размера 300 и более.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Определите диапазон зажима труб для соединения и подберите необходимый рукав. 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Измерьте глубину посадки (в середине) муфты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</a:t>
            </a:r>
            <a:r>
              <a:rPr lang="ru-RU" sz="1200" b="1" i="0" u="none" baseline="0" dirty="0"/>
              <a:t>(21)</a:t>
            </a:r>
            <a:r>
              <a:rPr lang="ru-RU" sz="1200" b="0" i="0" u="none" baseline="0" dirty="0"/>
              <a:t> и отметьте данный размер на трубе с большим внешним диаметром </a:t>
            </a:r>
            <a:r>
              <a:rPr lang="ru-RU" sz="1200" b="1" i="0" u="none" baseline="0" dirty="0"/>
              <a:t>(22)</a:t>
            </a:r>
            <a:r>
              <a:rPr lang="ru-RU" sz="1200" b="0" i="0" u="none" baseline="0" dirty="0"/>
              <a:t>. Смажьте наконечник </a:t>
            </a:r>
            <a:r>
              <a:rPr lang="ru-RU" sz="1200" b="1" i="0" u="none" baseline="0" dirty="0"/>
              <a:t>(23) </a:t>
            </a:r>
            <a:r>
              <a:rPr lang="ru-RU" sz="1200" b="0" i="0" u="none" baseline="0" dirty="0"/>
              <a:t>и установите муфту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на трубу с большей номинальной шириной.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Направив муфту трубы, установите тангенциальное натяжное приспособление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 основанием под гайки под накидной гаечный ключ </a:t>
            </a:r>
            <a:r>
              <a:rPr lang="ru-RU" sz="1200" b="1" i="0" u="none" baseline="0" dirty="0"/>
              <a:t>(24)</a:t>
            </a:r>
            <a:r>
              <a:rPr lang="ru-RU" sz="1200" b="0" i="0" u="none" baseline="0" dirty="0"/>
              <a:t>. Затем зацепите захват за удерживающие кольца и затяните с помощью моментного ключа </a:t>
            </a:r>
            <a:r>
              <a:rPr lang="ru-RU" sz="1200" b="1" i="0" u="none" baseline="0" dirty="0"/>
              <a:t>(25-26)</a:t>
            </a:r>
            <a:r>
              <a:rPr lang="ru-RU" sz="1200" b="0" i="0" u="none" baseline="0" dirty="0"/>
              <a:t>. Затем попеременно затяните две гайки под накидной гаечный ключ </a:t>
            </a:r>
            <a:r>
              <a:rPr lang="ru-RU" sz="1200" b="1" i="0" u="none" baseline="0" dirty="0"/>
              <a:t>(27-28)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Повторите процедуру для соединения меньшей трубы. Для этого поднимите трубу на ту высоту, на которой среда будет подаваться в муфту </a:t>
            </a:r>
            <a:r>
              <a:rPr lang="ru-RU" sz="1200" b="0" i="0" u="none" baseline="0" dirty="0" err="1"/>
              <a:t>Vario</a:t>
            </a:r>
            <a:r>
              <a:rPr lang="ru-RU" sz="1200" b="0" i="0" u="none" baseline="0" dirty="0"/>
              <a:t> </a:t>
            </a:r>
            <a:r>
              <a:rPr lang="ru-RU" sz="1200" b="0" i="0" u="none" baseline="0" dirty="0" err="1"/>
              <a:t>Pipe</a:t>
            </a:r>
            <a:r>
              <a:rPr lang="ru-RU" sz="1200" b="0" i="0" u="none" baseline="0" dirty="0"/>
              <a:t>.</a:t>
            </a:r>
          </a:p>
          <a:p>
            <a:pPr marL="0" indent="0" algn="l" rtl="0">
              <a:buNone/>
            </a:pPr>
            <a:endParaRPr lang="ru-RU" sz="1200" dirty="0" smtClean="0"/>
          </a:p>
          <a:p>
            <a:pPr marL="0" indent="0" algn="l" rtl="0">
              <a:buNone/>
            </a:pPr>
            <a:r>
              <a:rPr lang="ru-RU" sz="1200" b="0" i="0" u="none" baseline="0" dirty="0"/>
              <a:t>Тангенциальное натяжное приспособление можно приобрести у NORMA. Крутящие моменты приведены в таблице ниже.</a:t>
            </a:r>
          </a:p>
          <a:p>
            <a:pPr marL="0" indent="0" algn="l" rtl="0">
              <a:buNone/>
            </a:pPr>
            <a:r>
              <a:rPr lang="ru-RU" sz="1200" b="0" i="0" u="none" baseline="0" dirty="0"/>
              <a:t>Только для </a:t>
            </a:r>
            <a:r>
              <a:rPr lang="ru-RU" sz="1200" b="0" i="0" u="none" baseline="0" dirty="0" err="1"/>
              <a:t>единоразовой</a:t>
            </a:r>
            <a:r>
              <a:rPr lang="ru-RU" sz="1200" b="0" i="0" u="none" baseline="0" dirty="0"/>
              <a:t> установки! Мы оставляем за собой право на внесение технических изменений!</a:t>
            </a:r>
          </a:p>
          <a:p>
            <a:pPr marL="0" indent="0" algn="l" rtl="0">
              <a:buNone/>
            </a:pP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307" y="765352"/>
            <a:ext cx="1595027" cy="9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782" y="1752750"/>
            <a:ext cx="1601932" cy="99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939" y="2742317"/>
            <a:ext cx="1601933" cy="8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7307" y="3591617"/>
            <a:ext cx="16019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5727" y="4517655"/>
            <a:ext cx="1583987" cy="104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7992" y="3068932"/>
            <a:ext cx="1488007" cy="13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5497" y="1007699"/>
            <a:ext cx="1440161" cy="9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0987" y="1995097"/>
            <a:ext cx="1454672" cy="10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66348" y="4440990"/>
            <a:ext cx="1522754" cy="9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2659479"/>
              </p:ext>
            </p:extLst>
          </p:nvPr>
        </p:nvGraphicFramePr>
        <p:xfrm>
          <a:off x="323528" y="5805265"/>
          <a:ext cx="7056784" cy="10439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50777"/>
                <a:gridCol w="2192304"/>
                <a:gridCol w="2713703"/>
              </a:tblGrid>
              <a:tr h="459511"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Артикул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Vario Pipe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Момент затяжки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l" rtl="0" fontAlgn="b"/>
                      <a:r>
                        <a:rPr lang="ru-RU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Тангенциальное натяжное приспособление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Крутящий момент на</a:t>
                      </a:r>
                    </a:p>
                    <a:p>
                      <a:pPr algn="l" rtl="0" fontAlgn="b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замки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8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baseline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&lt;600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17 Нм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9 Нм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8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baseline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&lt;800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20 Нм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10 Нм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864"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≥800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22 Нм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x-none" sz="1100" b="0" i="0" u="none" strike="noStrike" baseline="0">
                          <a:effectLst/>
                        </a:rPr>
                        <a:t>11 Нм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ru-RU" sz="2800" b="0" i="0" u="none" baseline="0"/>
              <a:t>Переход на круглую бетонную трубу Vario Pipe 150-500 – рекомендации по установке</a:t>
            </a:r>
            <a:endParaRPr lang="ru-RU" sz="280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0244" y="1340768"/>
            <a:ext cx="5989621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ru-RU" sz="1600" b="0" i="0" u="none" baseline="0"/>
              <a:t>Для соединения пластмассовых труб с круглыми бетонными трубами с номинальной шириной DN 150-500 доступны адаптеры. Они выравнивают значительную разницу в толщине стенок в силу разных материалов.</a:t>
            </a:r>
          </a:p>
          <a:p>
            <a:pPr marL="0" indent="0" algn="l" rtl="0">
              <a:buNone/>
            </a:pPr>
            <a:endParaRPr lang="ru-RU" sz="1600" dirty="0" smtClean="0"/>
          </a:p>
          <a:p>
            <a:pPr marL="0" indent="0" algn="l" rtl="0">
              <a:buNone/>
            </a:pPr>
            <a:r>
              <a:rPr lang="ru-RU" sz="1600" b="0" i="0" u="none" baseline="0"/>
              <a:t>Для установки выполните шаги, приведенные в руководстве по установке для номинальной ширины. Затем установите адаптер таким образом, чтобы он соединился заподлицо с муфтой Vario Pipe</a:t>
            </a:r>
            <a:r>
              <a:rPr lang="ru-RU" sz="1600" b="1" i="0" u="none" baseline="0"/>
              <a:t>(31)</a:t>
            </a:r>
            <a:r>
              <a:rPr lang="ru-RU" sz="1600" b="0" i="0" u="none" baseline="0"/>
              <a:t>. Затем выполните остальные этапы, приведенные в инструкции по установке для номинальной ширины.</a:t>
            </a:r>
          </a:p>
          <a:p>
            <a:pPr marL="0" indent="0" algn="l" rtl="0">
              <a:buNone/>
            </a:pPr>
            <a:endParaRPr lang="ru-RU" sz="1600" dirty="0" smtClean="0"/>
          </a:p>
          <a:p>
            <a:pPr marL="0" indent="0" algn="l" rtl="0">
              <a:buNone/>
            </a:pPr>
            <a:r>
              <a:rPr lang="ru-RU" sz="1600" b="0" i="0" u="none" baseline="0"/>
              <a:t>Смажьте наконечник адаптера </a:t>
            </a:r>
            <a:r>
              <a:rPr lang="ru-RU" sz="1600" b="1" i="0" u="none" baseline="0"/>
              <a:t>(32)</a:t>
            </a:r>
            <a:r>
              <a:rPr lang="ru-RU" sz="1600" b="0" i="0" u="none" baseline="0"/>
              <a:t> и установите пластмассовую трубу с рукавом на конец адаптера </a:t>
            </a:r>
            <a:r>
              <a:rPr lang="ru-RU" sz="1600" b="1" i="0" u="none" baseline="0"/>
              <a:t>(33)</a:t>
            </a:r>
            <a:r>
              <a:rPr lang="ru-RU" sz="1600" b="0" i="0" u="none" baseline="0"/>
              <a:t>.</a:t>
            </a:r>
          </a:p>
          <a:p>
            <a:pPr marL="0" indent="0" algn="l" rtl="0">
              <a:buNone/>
            </a:pPr>
            <a:endParaRPr lang="ru-RU" sz="1600" dirty="0" smtClean="0"/>
          </a:p>
          <a:p>
            <a:pPr marL="0" indent="0" algn="l" rtl="0">
              <a:buNone/>
            </a:pPr>
            <a:r>
              <a:rPr lang="ru-RU" sz="1600" b="0" i="0" u="none" baseline="0"/>
              <a:t>Только для единоразовой установки! Мы оставляем за собой право на внесение технических изменений!</a:t>
            </a:r>
          </a:p>
          <a:p>
            <a:pPr marL="0" indent="0" algn="l" rtl="0">
              <a:buNone/>
            </a:pPr>
            <a:r>
              <a:rPr lang="ru-RU" sz="1600" b="0" i="0" u="none" baseline="0"/>
              <a:t> </a:t>
            </a:r>
          </a:p>
          <a:p>
            <a:pPr marL="0" indent="0" algn="l" rtl="0">
              <a:buNone/>
            </a:pPr>
            <a:endParaRPr lang="ru-RU" sz="1600" dirty="0" smtClean="0"/>
          </a:p>
          <a:p>
            <a:pPr marL="0" indent="0" algn="l" rtl="0">
              <a:buNone/>
            </a:pPr>
            <a:endParaRPr lang="ru-RU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865" y="1124744"/>
            <a:ext cx="1798519" cy="148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865" y="2607733"/>
            <a:ext cx="1822185" cy="11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866" y="5010995"/>
            <a:ext cx="1822184" cy="14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867" y="3772962"/>
            <a:ext cx="1822184" cy="12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ru-RU" sz="2400" b="0" i="0" u="none" baseline="0"/>
              <a:t>Переход на круглую бетонную трубу с основанием 150 на пластмассовую трубу – рекомендации по установке</a:t>
            </a:r>
            <a:endParaRPr lang="ru-RU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26278"/>
            <a:ext cx="5544616" cy="435099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ru-RU" sz="1800" b="0" i="0" u="none" baseline="0" dirty="0"/>
              <a:t>Установите адаптер </a:t>
            </a:r>
            <a:r>
              <a:rPr lang="ru-RU" sz="1800" b="1" i="0" u="none" baseline="0" dirty="0"/>
              <a:t>(34)</a:t>
            </a:r>
            <a:r>
              <a:rPr lang="ru-RU" sz="1800" b="0" i="0" u="none" baseline="0" dirty="0"/>
              <a:t> на бетонную трубу таким образом, чтобы он соединился с краем бетонной трубы заподлицо. Красная отметка (см. стрелку) должна показывать в противоположном направлении от муфты Vario Pipe, а не в ее сторону! Затем поместите муфту Vario Pipe и установите в соответствии с руководством по установке.</a:t>
            </a:r>
          </a:p>
          <a:p>
            <a:pPr marL="0" indent="0" algn="l" rtl="0">
              <a:buNone/>
            </a:pPr>
            <a:endParaRPr lang="ru-RU" sz="1800" dirty="0" smtClean="0"/>
          </a:p>
          <a:p>
            <a:pPr marL="0" indent="0" algn="l" rtl="0">
              <a:buNone/>
            </a:pPr>
            <a:r>
              <a:rPr lang="ru-RU" sz="1800" b="0" i="0" u="none" baseline="0" dirty="0"/>
              <a:t>Расположите адаптер перед бетонной трубой </a:t>
            </a:r>
            <a:r>
              <a:rPr lang="ru-RU" sz="1800" b="1" i="0" u="none" baseline="0" dirty="0"/>
              <a:t>(35)</a:t>
            </a:r>
            <a:r>
              <a:rPr lang="ru-RU" sz="1800" b="0" i="0" u="none" baseline="0" dirty="0"/>
              <a:t> и подсоедините его в соответствии с руководством по установке.</a:t>
            </a:r>
          </a:p>
          <a:p>
            <a:pPr marL="0" indent="0" algn="l" rtl="0">
              <a:buNone/>
            </a:pPr>
            <a:endParaRPr lang="ru-RU" sz="18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842" y="4333317"/>
            <a:ext cx="2003151" cy="138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842" y="1324292"/>
            <a:ext cx="2003151" cy="15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843" y="2923374"/>
            <a:ext cx="2003151" cy="140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22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656386"/>
            <a:ext cx="8229600" cy="364902"/>
          </a:xfrm>
        </p:spPr>
        <p:txBody>
          <a:bodyPr>
            <a:noAutofit/>
          </a:bodyPr>
          <a:lstStyle/>
          <a:p>
            <a:pPr rtl="0"/>
            <a:r>
              <a:rPr lang="ru-RU" sz="2000" b="0" i="0" u="none" baseline="0"/>
              <a:t>* Переходник для соединения наравне с полом включен в поставку.</a:t>
            </a:r>
            <a:endParaRPr lang="ru-RU" sz="2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3726456"/>
              </p:ext>
            </p:extLst>
          </p:nvPr>
        </p:nvGraphicFramePr>
        <p:xfrm>
          <a:off x="818910" y="1057503"/>
          <a:ext cx="7632848" cy="4378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837"/>
                <a:gridCol w="2295464"/>
                <a:gridCol w="1636037"/>
                <a:gridCol w="1647510"/>
              </a:tblGrid>
              <a:tr h="579556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Номинальная ширина, DN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Внешний диаметр</a:t>
                      </a:r>
                      <a:endParaRPr lang="ru-RU" sz="1600" u="none" strike="noStrike" dirty="0">
                        <a:effectLst/>
                      </a:endParaRPr>
                    </a:p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от      до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Артикул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Единицы/поддон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100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102 – 133 мм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Vario Pipe 100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100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125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123 – 161 мм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Vario Pipe 125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150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160 – 192 мм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Vario Pipe 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4983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200 K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183 – 226 мм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Vario Pipe 200 K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200 G*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200 – 261 мм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Vario Pipe 200 G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220 – 261 мм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Vario Pipe 220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250*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250 – 324 мм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Vario Pipe 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270 – 324 мм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Vario Pipe 270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300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313 – 382 мм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Vario Pipe 300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455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385 – 455 мм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Vario Pipe 455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565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495 – 565 мм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Vario Pipe 565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--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634"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690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620 – 690 мм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Vario Pipe 690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x-none" sz="1600" b="0" i="0" u="none" strike="noStrike" baseline="0">
                          <a:effectLst/>
                        </a:rPr>
                        <a:t> --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624736" cy="592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832</Words>
  <Application>Microsoft Office PowerPoint</Application>
  <PresentationFormat>Экран (4:3)</PresentationFormat>
  <Paragraphs>144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Thème Office</vt:lpstr>
      <vt:lpstr>Рекомендации по установке муфты Vario Pipe</vt:lpstr>
      <vt:lpstr>Слайд 2</vt:lpstr>
      <vt:lpstr>Vario Pipe - Рекомендуемая установка с использованием переходника</vt:lpstr>
      <vt:lpstr>Vario Pipe 300 и крупнее – Рекомендации по установке с помощью тангенциального натяжного приспособления</vt:lpstr>
      <vt:lpstr>Переход на круглую бетонную трубу Vario Pipe 150-500 – рекомендации по установке</vt:lpstr>
      <vt:lpstr>Переход на круглую бетонную трубу с основанием 150 на пластмассовую трубу – рекомендации по установке</vt:lpstr>
      <vt:lpstr>* Переходник для соединения наравне с полом включен в поставку.</vt:lpstr>
      <vt:lpstr>Слайд 8</vt:lpstr>
    </vt:vector>
  </TitlesOfParts>
  <Company>NORMA France 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EXT03061</dc:creator>
  <cp:lastModifiedBy>Stepan</cp:lastModifiedBy>
  <cp:revision>39</cp:revision>
  <cp:lastPrinted>2013-06-04T07:38:22Z</cp:lastPrinted>
  <dcterms:created xsi:type="dcterms:W3CDTF">2013-04-29T08:20:32Z</dcterms:created>
  <dcterms:modified xsi:type="dcterms:W3CDTF">2013-08-19T11:17:39Z</dcterms:modified>
</cp:coreProperties>
</file>